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83EAF-9A25-4031-B08A-284EAE9F14A3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3190B-240A-4797-9214-22D79B0D1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063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83EAF-9A25-4031-B08A-284EAE9F14A3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3190B-240A-4797-9214-22D79B0D1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32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83EAF-9A25-4031-B08A-284EAE9F14A3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3190B-240A-4797-9214-22D79B0D1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198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83EAF-9A25-4031-B08A-284EAE9F14A3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3190B-240A-4797-9214-22D79B0D1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06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83EAF-9A25-4031-B08A-284EAE9F14A3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3190B-240A-4797-9214-22D79B0D1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959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83EAF-9A25-4031-B08A-284EAE9F14A3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3190B-240A-4797-9214-22D79B0D1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335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83EAF-9A25-4031-B08A-284EAE9F14A3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3190B-240A-4797-9214-22D79B0D1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653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83EAF-9A25-4031-B08A-284EAE9F14A3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3190B-240A-4797-9214-22D79B0D1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097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83EAF-9A25-4031-B08A-284EAE9F14A3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3190B-240A-4797-9214-22D79B0D1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625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83EAF-9A25-4031-B08A-284EAE9F14A3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3190B-240A-4797-9214-22D79B0D1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007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83EAF-9A25-4031-B08A-284EAE9F14A3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3190B-240A-4797-9214-22D79B0D1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792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2000"/>
            <a:lum/>
          </a:blip>
          <a:srcRect/>
          <a:stretch>
            <a:fillRect l="-27000" t="-26000" r="-27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E83EAF-9A25-4031-B08A-284EAE9F14A3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3190B-240A-4797-9214-22D79B0D1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632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209800" y="2514600"/>
            <a:ext cx="444384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fa-IR" sz="3600" dirty="0" smtClean="0">
                <a:cs typeface="B Titr" pitchFamily="2" charset="-78"/>
              </a:rPr>
              <a:t>کاشی کاری مساجد ایرانی</a:t>
            </a:r>
            <a:endParaRPr lang="en-US" sz="3600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69214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026"/>
          <a:stretch/>
        </p:blipFill>
        <p:spPr>
          <a:xfrm>
            <a:off x="655509" y="451425"/>
            <a:ext cx="7802691" cy="5873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513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328883" y="457200"/>
            <a:ext cx="13869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rtl="1"/>
            <a:r>
              <a:rPr lang="ar-SA" b="1" dirty="0">
                <a:cs typeface="B Nazanin" pitchFamily="2" charset="-78"/>
              </a:rPr>
              <a:t>کاشی چیست؟ </a:t>
            </a:r>
            <a:endParaRPr lang="en-US" b="1" dirty="0">
              <a:cs typeface="B Nazanin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90600" y="849095"/>
            <a:ext cx="7381875" cy="142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20000"/>
              </a:lnSpc>
            </a:pPr>
            <a:r>
              <a:rPr lang="ar-SA" dirty="0">
                <a:cs typeface="B Nazanin" pitchFamily="2" charset="-78"/>
              </a:rPr>
              <a:t>کاشی به قطعه سنگی مصنوعی گفته می‌شود که طول و عرض آن مختلف بوده و ضخامت آن چند میلیمتر است، و یک روی آن دارای سطحی شیشه‌ای بوده و کاملاًّ صاف و صیقلی می‌باشد. کاشی محصولات </a:t>
            </a:r>
            <a:r>
              <a:rPr lang="fa-IR" dirty="0" smtClean="0">
                <a:cs typeface="B Nazanin" pitchFamily="2" charset="-78"/>
              </a:rPr>
              <a:t>سفالین </a:t>
            </a:r>
            <a:r>
              <a:rPr lang="ar-SA" dirty="0" smtClean="0">
                <a:cs typeface="B Nazanin" pitchFamily="2" charset="-78"/>
              </a:rPr>
              <a:t>و </a:t>
            </a:r>
            <a:r>
              <a:rPr lang="fa-IR" dirty="0" smtClean="0">
                <a:cs typeface="B Nazanin" pitchFamily="2" charset="-78"/>
              </a:rPr>
              <a:t>سرامیکی</a:t>
            </a:r>
            <a:r>
              <a:rPr lang="en-US" dirty="0" smtClean="0">
                <a:cs typeface="B Nazanin" pitchFamily="2" charset="-78"/>
              </a:rPr>
              <a:t> </a:t>
            </a:r>
            <a:r>
              <a:rPr lang="ar-SA" dirty="0">
                <a:cs typeface="B Nazanin" pitchFamily="2" charset="-78"/>
              </a:rPr>
              <a:t>است که در ساختمان کاربرد و اهمیت ویژه‌ای دارد. واژه کاشی از نام شهر کاشان اقتباس شده که از اوایل دوران اسلامی به عنوان مرکز صنعت سفال سازی مشهور بود</a:t>
            </a:r>
            <a:endParaRPr lang="en-US" dirty="0">
              <a:cs typeface="B Nazanin" pitchFamily="2" charset="-78"/>
            </a:endParaRPr>
          </a:p>
        </p:txBody>
      </p:sp>
      <p:pic>
        <p:nvPicPr>
          <p:cNvPr id="1027" name="Picture 3" descr="C:\Users\admin\Pictures\images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1537" y="2438400"/>
            <a:ext cx="3666392" cy="240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762000" y="5334000"/>
            <a:ext cx="7696200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20000"/>
              </a:lnSpc>
            </a:pPr>
            <a:r>
              <a:rPr lang="ar-SA" dirty="0">
                <a:cs typeface="B Nazanin" pitchFamily="2" charset="-78"/>
              </a:rPr>
              <a:t>یک قطعه کاشی متشکل از دو قسمت است: </a:t>
            </a:r>
            <a:r>
              <a:rPr lang="fa-IR" dirty="0">
                <a:cs typeface="B Nazanin" pitchFamily="2" charset="-78"/>
              </a:rPr>
              <a:t>۱- </a:t>
            </a:r>
            <a:r>
              <a:rPr lang="ar-SA" dirty="0">
                <a:cs typeface="B Nazanin" pitchFamily="2" charset="-78"/>
              </a:rPr>
              <a:t>قطعه سفالی که قسمت اصلی و استخوان‌بندی کاشی را تشکیل می‌دهد. </a:t>
            </a:r>
            <a:r>
              <a:rPr lang="fa-IR" dirty="0">
                <a:cs typeface="B Nazanin" pitchFamily="2" charset="-78"/>
              </a:rPr>
              <a:t>۲- </a:t>
            </a:r>
            <a:r>
              <a:rPr lang="ar-SA" dirty="0">
                <a:cs typeface="B Nazanin" pitchFamily="2" charset="-78"/>
              </a:rPr>
              <a:t>لعاب روی آن که ماده‌ای است شیشه‌ای و قسمت رویی آن را تشکیل می‌دهد.</a:t>
            </a:r>
            <a:endParaRPr lang="en-US" dirty="0">
              <a:cs typeface="B Nazanin" pitchFamily="2" charset="-78"/>
            </a:endParaRPr>
          </a:p>
        </p:txBody>
      </p:sp>
      <p:pic>
        <p:nvPicPr>
          <p:cNvPr id="1029" name="Picture 5" descr="http://images.meredith.com/diy/images/2009/02/l_SCT_020_0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295526"/>
            <a:ext cx="2286000" cy="3051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4905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66750" y="304800"/>
            <a:ext cx="7696200" cy="108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20000"/>
              </a:lnSpc>
            </a:pPr>
            <a:r>
              <a:rPr lang="fa-IR" dirty="0">
                <a:cs typeface="B Nazanin" pitchFamily="2" charset="-78"/>
              </a:rPr>
              <a:t>به‌طور کلی کاشی‌کاری شامل سه دسته کاملا جدا می‌باشد.1. طراحی کاشی‌کاری، 2. کار کاشی که در کارگاه انجام می‌شود. 3. مرحله نصب کاشی. مرحله اول توسط طراح انجام می‌شود و در مرحله دوم در کارگاه توسط کسانی که کار را اجرا می‌کنند</a:t>
            </a:r>
            <a:r>
              <a:rPr lang="en-US" dirty="0">
                <a:cs typeface="B Nazanin" pitchFamily="2" charset="-78"/>
              </a:rPr>
              <a:t>. </a:t>
            </a:r>
          </a:p>
        </p:txBody>
      </p:sp>
      <p:sp>
        <p:nvSpPr>
          <p:cNvPr id="4" name="Rectangle 3"/>
          <p:cNvSpPr/>
          <p:nvPr/>
        </p:nvSpPr>
        <p:spPr>
          <a:xfrm>
            <a:off x="600075" y="1371600"/>
            <a:ext cx="8001000" cy="142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20000"/>
              </a:lnSpc>
            </a:pPr>
            <a:r>
              <a:rPr lang="ar-SA" b="1" dirty="0">
                <a:cs typeface="B Nazanin" pitchFamily="2" charset="-78"/>
              </a:rPr>
              <a:t>مراحل تهیه کاشی به اختصار:</a:t>
            </a:r>
            <a:endParaRPr lang="en-US" b="1" dirty="0">
              <a:cs typeface="B Nazanin" pitchFamily="2" charset="-78"/>
            </a:endParaRPr>
          </a:p>
          <a:p>
            <a:pPr algn="just" rtl="1">
              <a:lnSpc>
                <a:spcPct val="120000"/>
              </a:lnSpc>
            </a:pPr>
            <a:r>
              <a:rPr lang="ar-SA" dirty="0">
                <a:cs typeface="B Nazanin" pitchFamily="2" charset="-78"/>
              </a:rPr>
              <a:t>1 -  نخستین مرحله انتخاب و آماده‌سازی مصالح آن می‌باشد.</a:t>
            </a:r>
            <a:endParaRPr lang="en-US" dirty="0">
              <a:cs typeface="B Nazanin" pitchFamily="2" charset="-78"/>
            </a:endParaRPr>
          </a:p>
          <a:p>
            <a:pPr algn="just" rtl="1">
              <a:lnSpc>
                <a:spcPct val="120000"/>
              </a:lnSpc>
            </a:pPr>
            <a:r>
              <a:rPr lang="ar-SA" dirty="0">
                <a:cs typeface="B Nazanin" pitchFamily="2" charset="-78"/>
              </a:rPr>
              <a:t>2 – ساختن </a:t>
            </a:r>
            <a:r>
              <a:rPr lang="fa-IR" dirty="0" smtClean="0">
                <a:cs typeface="B Nazanin" pitchFamily="2" charset="-78"/>
              </a:rPr>
              <a:t>گل</a:t>
            </a:r>
            <a:r>
              <a:rPr lang="ar-SA" dirty="0" smtClean="0">
                <a:cs typeface="B Nazanin" pitchFamily="2" charset="-78"/>
              </a:rPr>
              <a:t>: </a:t>
            </a:r>
            <a:r>
              <a:rPr lang="ar-SA" dirty="0">
                <a:cs typeface="B Nazanin" pitchFamily="2" charset="-78"/>
              </a:rPr>
              <a:t>مخلوط کردن امصالح آماده شده با آب جهت بدست آوردن گلی که قابل انعطاف بوده و خاصیت الاستیسیته داشته باشد تا بتوان به آن شکل داد</a:t>
            </a:r>
            <a:r>
              <a:rPr lang="ar-SA" dirty="0" smtClean="0">
                <a:cs typeface="B Nazanin" pitchFamily="2" charset="-78"/>
              </a:rPr>
              <a:t>.</a:t>
            </a:r>
            <a:endParaRPr lang="en-US" dirty="0">
              <a:cs typeface="B Nazanin" pitchFamily="2" charset="-78"/>
            </a:endParaRPr>
          </a:p>
        </p:txBody>
      </p:sp>
      <p:pic>
        <p:nvPicPr>
          <p:cNvPr id="2050" name="Picture 2" descr="http://t2.gstatic.com/images?q=tbn:ANd9GcSqaiu0JRcgD6WDYKmjW48-AtGCHJsPzLQ476h8O4BkTI0yky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776220"/>
            <a:ext cx="4733925" cy="3291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4616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762000"/>
            <a:ext cx="7772400" cy="142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20000"/>
              </a:lnSpc>
            </a:pPr>
            <a:r>
              <a:rPr lang="ar-SA" dirty="0" smtClean="0">
                <a:cs typeface="B Nazanin" pitchFamily="2" charset="-78"/>
              </a:rPr>
              <a:t>3 – قالب گیری: برای تهیه کاشی مرغوب قالب گیری در </a:t>
            </a:r>
            <a:r>
              <a:rPr lang="fa-IR" dirty="0" smtClean="0">
                <a:cs typeface="B Nazanin" pitchFamily="2" charset="-78"/>
              </a:rPr>
              <a:t>خلا </a:t>
            </a:r>
            <a:r>
              <a:rPr lang="ar-SA" dirty="0" smtClean="0">
                <a:cs typeface="B Nazanin" pitchFamily="2" charset="-78"/>
              </a:rPr>
              <a:t>انجام می‌گیرد. این عمل باعث توپر شدن و مقاومت بیشتر می‌شود. شکل دادن اغلب به وسیله فشار و پ</a:t>
            </a:r>
            <a:r>
              <a:rPr lang="fa-IR" dirty="0" smtClean="0">
                <a:cs typeface="B Nazanin" pitchFamily="2" charset="-78"/>
              </a:rPr>
              <a:t>رس</a:t>
            </a:r>
            <a:r>
              <a:rPr lang="en-US" dirty="0" smtClean="0">
                <a:cs typeface="B Nazanin" pitchFamily="2" charset="-78"/>
              </a:rPr>
              <a:t> </a:t>
            </a:r>
            <a:r>
              <a:rPr lang="ar-SA" dirty="0" smtClean="0">
                <a:cs typeface="B Nazanin" pitchFamily="2" charset="-78"/>
              </a:rPr>
              <a:t>صورت می‌گیرد/ </a:t>
            </a:r>
            <a:endParaRPr lang="en-US" dirty="0" smtClean="0">
              <a:cs typeface="B Nazanin" pitchFamily="2" charset="-78"/>
            </a:endParaRPr>
          </a:p>
          <a:p>
            <a:pPr algn="just" rtl="1">
              <a:lnSpc>
                <a:spcPct val="120000"/>
              </a:lnSpc>
            </a:pPr>
            <a:r>
              <a:rPr lang="ar-SA" dirty="0" smtClean="0">
                <a:cs typeface="B Nazanin" pitchFamily="2" charset="-78"/>
              </a:rPr>
              <a:t>4 – خشک کردن: اگر قطعه به خوبی خشک نشود یا به سرعت خشک شود ترک می‌خورد یا می‌پیچد و یا تغییر </a:t>
            </a:r>
            <a:r>
              <a:rPr lang="fa-IR" dirty="0" smtClean="0">
                <a:cs typeface="B Nazanin" pitchFamily="2" charset="-78"/>
              </a:rPr>
              <a:t>حجم</a:t>
            </a:r>
            <a:r>
              <a:rPr lang="en-US" dirty="0" smtClean="0">
                <a:cs typeface="B Nazanin" pitchFamily="2" charset="-78"/>
              </a:rPr>
              <a:t> </a:t>
            </a:r>
            <a:r>
              <a:rPr lang="ar-SA" dirty="0" smtClean="0">
                <a:cs typeface="B Nazanin" pitchFamily="2" charset="-78"/>
              </a:rPr>
              <a:t>می‌دهد</a:t>
            </a:r>
            <a:endParaRPr lang="en-US" dirty="0" smtClean="0">
              <a:cs typeface="B Nazanin" pitchFamily="2" charset="-78"/>
            </a:endParaRPr>
          </a:p>
        </p:txBody>
      </p:sp>
      <p:pic>
        <p:nvPicPr>
          <p:cNvPr id="3074" name="Picture 2" descr="http://upload7.ir/images/10372591188928770796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156"/>
          <a:stretch/>
        </p:blipFill>
        <p:spPr bwMode="auto">
          <a:xfrm>
            <a:off x="1647825" y="2590800"/>
            <a:ext cx="5867400" cy="3362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3319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840</TotalTime>
  <Words>278</Words>
  <Application>Microsoft Office PowerPoint</Application>
  <PresentationFormat>On-screen Show (4:3)</PresentationFormat>
  <Paragraphs>10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 Nazanin</vt:lpstr>
      <vt:lpstr>B Titr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ip330</cp:lastModifiedBy>
  <cp:revision>59</cp:revision>
  <dcterms:created xsi:type="dcterms:W3CDTF">2014-11-25T13:31:41Z</dcterms:created>
  <dcterms:modified xsi:type="dcterms:W3CDTF">2021-07-20T20:14:56Z</dcterms:modified>
</cp:coreProperties>
</file>